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7" r:id="rId4"/>
    <p:sldMasterId id="2147483660" r:id="rId5"/>
    <p:sldMasterId id="2147483704" r:id="rId6"/>
    <p:sldMasterId id="2147483734" r:id="rId7"/>
  </p:sldMasterIdLst>
  <p:notesMasterIdLst>
    <p:notesMasterId r:id="rId9"/>
  </p:notesMasterIdLst>
  <p:handoutMasterIdLst>
    <p:handoutMasterId r:id="rId10"/>
  </p:handoutMasterIdLst>
  <p:sldIdLst>
    <p:sldId id="29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2AAB0E3-029E-6648-8400-A88BCB8C8673}">
          <p14:sldIdLst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ACDE"/>
    <a:srgbClr val="86BC25"/>
    <a:srgbClr val="79BB42"/>
    <a:srgbClr val="6BA3CC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4999B9-2DA5-5F33-4A9C-2BB550A10066}" v="8" dt="2021-08-31T12:40:05.851"/>
    <p1510:client id="{80DAE228-4FB7-7E3C-E7BE-612874DF6493}" v="27" dt="2021-08-13T12:49:58.849"/>
    <p1510:client id="{B20178E4-D7E1-3E59-FC8B-7F83847383EC}" v="168" dt="2021-08-31T12:33:50.550"/>
    <p1510:client id="{F335ACD0-0FE1-D7C0-F3CA-C8EC46BE83B4}" v="22" dt="2021-08-31T12:36:33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/>
    <p:restoredTop sz="94422"/>
  </p:normalViewPr>
  <p:slideViewPr>
    <p:cSldViewPr snapToGrid="0" snapToObjects="1">
      <p:cViewPr varScale="1">
        <p:scale>
          <a:sx n="94" d="100"/>
          <a:sy n="94" d="100"/>
        </p:scale>
        <p:origin x="928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1" d="100"/>
          <a:sy n="121" d="100"/>
        </p:scale>
        <p:origin x="386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D225DF-0289-D240-9F92-6766566F17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408D1D-941D-954A-A45F-CFF96C95CF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B8A3E-445E-E644-9DA1-B759353E9901}" type="datetimeFigureOut">
              <a:t>2/17/2022</a:t>
            </a:fld>
            <a:endParaRPr lang="de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186D1-500F-6847-B279-87A2D8E4EE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3C963-C38C-4346-9BB3-F4CF1EFD3C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65753-61B5-F84D-9613-2542F7A4FD07}" type="slidenum"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00199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04BF7-005C-564E-B5DE-E02742D1AE76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95D8-3DE4-7E49-AA9D-CCF73A5D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9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60721C-5E34-5C40-9B19-3B9BB6C9A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1364" y="525810"/>
            <a:ext cx="6164435" cy="209212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53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TITEL</a:t>
            </a:r>
            <a:endParaRPr lang="de-AT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D31CE18B-D425-C945-843E-503C0405B0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5837" y="5433401"/>
            <a:ext cx="6179961" cy="97851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2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name, date and location</a:t>
            </a:r>
            <a:endParaRPr lang="de-A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68B383B-F82D-544D-B64C-AD0CF00913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8364" y="2911518"/>
            <a:ext cx="6167436" cy="21531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4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3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Headline + Listing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1019175" y="1881188"/>
            <a:ext cx="10153650" cy="4716462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… Title …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295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Headline + Image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… Title …</a:t>
            </a:r>
            <a:endParaRPr lang="de-AT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1029007" y="1891020"/>
            <a:ext cx="2232000" cy="2232000"/>
          </a:xfrm>
        </p:spPr>
        <p:txBody>
          <a:bodyPr/>
          <a:lstStyle/>
          <a:p>
            <a:endParaRPr lang="de-AT"/>
          </a:p>
        </p:txBody>
      </p:sp>
      <p:sp>
        <p:nvSpPr>
          <p:cNvPr id="5" name="Bildplatzhalter 3"/>
          <p:cNvSpPr>
            <a:spLocks noGrp="1"/>
          </p:cNvSpPr>
          <p:nvPr>
            <p:ph type="pic" sz="quarter" idx="11"/>
          </p:nvPr>
        </p:nvSpPr>
        <p:spPr>
          <a:xfrm>
            <a:off x="8940564" y="1886106"/>
            <a:ext cx="2232000" cy="2232000"/>
          </a:xfrm>
        </p:spPr>
        <p:txBody>
          <a:bodyPr/>
          <a:lstStyle/>
          <a:p>
            <a:endParaRPr lang="de-AT"/>
          </a:p>
        </p:txBody>
      </p:sp>
      <p:sp>
        <p:nvSpPr>
          <p:cNvPr id="6" name="Bildplatzhalter 3"/>
          <p:cNvSpPr>
            <a:spLocks noGrp="1"/>
          </p:cNvSpPr>
          <p:nvPr>
            <p:ph type="pic" sz="quarter" idx="12"/>
          </p:nvPr>
        </p:nvSpPr>
        <p:spPr>
          <a:xfrm>
            <a:off x="3647728" y="1895936"/>
            <a:ext cx="2232000" cy="2232000"/>
          </a:xfrm>
        </p:spPr>
        <p:txBody>
          <a:bodyPr/>
          <a:lstStyle/>
          <a:p>
            <a:endParaRPr lang="de-AT"/>
          </a:p>
        </p:txBody>
      </p:sp>
      <p:sp>
        <p:nvSpPr>
          <p:cNvPr id="7" name="Bildplatzhalter 3"/>
          <p:cNvSpPr>
            <a:spLocks noGrp="1"/>
          </p:cNvSpPr>
          <p:nvPr>
            <p:ph type="pic" sz="quarter" idx="13"/>
          </p:nvPr>
        </p:nvSpPr>
        <p:spPr>
          <a:xfrm>
            <a:off x="6312024" y="1876270"/>
            <a:ext cx="2232000" cy="2232000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019175" y="4365624"/>
            <a:ext cx="2241550" cy="2232025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/>
            </a:lvl1pPr>
          </a:lstStyle>
          <a:p>
            <a:pPr lvl="0"/>
            <a:r>
              <a:rPr lang="de-AT" dirty="0"/>
              <a:t>… Text …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674430" y="4365327"/>
            <a:ext cx="2241550" cy="2232025"/>
          </a:xfrm>
        </p:spPr>
        <p:txBody>
          <a:bodyPr>
            <a:noAutofit/>
          </a:bodyPr>
          <a:lstStyle>
            <a:lvl1pPr marL="0" indent="0">
              <a:buNone/>
              <a:defRPr lang="de-AT" sz="21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Clr>
                <a:srgbClr val="D4000C"/>
              </a:buClr>
              <a:buFont typeface="Arial" panose="020B0604020202020204" pitchFamily="34" charset="0"/>
              <a:buNone/>
            </a:pPr>
            <a:r>
              <a:rPr lang="de-AT" dirty="0"/>
              <a:t>… Text …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312024" y="4365104"/>
            <a:ext cx="2241550" cy="2232025"/>
          </a:xfrm>
        </p:spPr>
        <p:txBody>
          <a:bodyPr>
            <a:noAutofit/>
          </a:bodyPr>
          <a:lstStyle>
            <a:lvl1pPr marL="0" indent="0">
              <a:buNone/>
              <a:defRPr lang="de-AT" sz="21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Clr>
                <a:srgbClr val="D4000C"/>
              </a:buClr>
              <a:buFont typeface="Arial" panose="020B0604020202020204" pitchFamily="34" charset="0"/>
              <a:buNone/>
            </a:pPr>
            <a:r>
              <a:rPr lang="de-AT" dirty="0"/>
              <a:t>… Text …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940316" y="4365104"/>
            <a:ext cx="2241550" cy="2232025"/>
          </a:xfrm>
        </p:spPr>
        <p:txBody>
          <a:bodyPr>
            <a:noAutofit/>
          </a:bodyPr>
          <a:lstStyle>
            <a:lvl1pPr marL="0" indent="0">
              <a:buNone/>
              <a:defRPr lang="de-AT" sz="21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Clr>
                <a:srgbClr val="D4000C"/>
              </a:buClr>
              <a:buFont typeface="Arial" panose="020B0604020202020204" pitchFamily="34" charset="0"/>
              <a:buNone/>
            </a:pPr>
            <a:r>
              <a:rPr lang="de-AT" dirty="0"/>
              <a:t>… Text …</a:t>
            </a:r>
          </a:p>
        </p:txBody>
      </p:sp>
    </p:spTree>
    <p:extLst>
      <p:ext uri="{BB962C8B-B14F-4D97-AF65-F5344CB8AC3E}">
        <p14:creationId xmlns:p14="http://schemas.microsoft.com/office/powerpoint/2010/main" val="2175971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Headline + Listing +  Image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… Title …</a:t>
            </a:r>
            <a:endParaRPr lang="de-AT" dirty="0"/>
          </a:p>
        </p:txBody>
      </p:sp>
      <p:sp>
        <p:nvSpPr>
          <p:cNvPr id="5" name="Bildplatzhalter 3"/>
          <p:cNvSpPr>
            <a:spLocks noGrp="1"/>
          </p:cNvSpPr>
          <p:nvPr>
            <p:ph type="pic" sz="quarter" idx="11"/>
          </p:nvPr>
        </p:nvSpPr>
        <p:spPr>
          <a:xfrm>
            <a:off x="8940564" y="4113076"/>
            <a:ext cx="2232000" cy="2232000"/>
          </a:xfrm>
        </p:spPr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idx="1"/>
          </p:nvPr>
        </p:nvSpPr>
        <p:spPr>
          <a:xfrm>
            <a:off x="1019176" y="1881187"/>
            <a:ext cx="7237064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8940564" y="1881188"/>
            <a:ext cx="2232000" cy="2232000"/>
          </a:xfr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9757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Headline + User-Definabl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… Title …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1019175" y="1881188"/>
            <a:ext cx="10153650" cy="4716462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9168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User-Definabl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1019175" y="1881188"/>
            <a:ext cx="10153650" cy="4716462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0860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up 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7ECF70D-74F8-4E4B-AD56-68750A74EF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1364" y="525810"/>
            <a:ext cx="6164434" cy="209212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5300"/>
              </a:lnSpc>
              <a:spcBef>
                <a:spcPts val="0"/>
              </a:spcBef>
              <a:buNone/>
              <a:defRPr sz="53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5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5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5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Agenda titel</a:t>
            </a:r>
            <a:endParaRPr lang="de-AT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121BEB27-C10E-AC4A-A49A-50DEABA3FF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74259" y="3065459"/>
            <a:ext cx="4691539" cy="3346454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lvl1pPr marL="385200" indent="-385200">
              <a:lnSpc>
                <a:spcPts val="19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+mj-lt"/>
              <a:buAutoNum type="arabicPeriod"/>
              <a:defRPr sz="2000" b="0" i="0" u="none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Agenda for up to 10 points</a:t>
            </a:r>
          </a:p>
        </p:txBody>
      </p:sp>
    </p:spTree>
    <p:extLst>
      <p:ext uri="{BB962C8B-B14F-4D97-AF65-F5344CB8AC3E}">
        <p14:creationId xmlns:p14="http://schemas.microsoft.com/office/powerpoint/2010/main" val="183605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81F0394-05B6-A244-8367-0B9B6177C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2824" y="6159500"/>
            <a:ext cx="67786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1B79DD33-2DC2-4542-867B-4A057497A663}" type="slidenum">
              <a:rPr lang="de-AT"/>
              <a:pPr/>
              <a:t>‹#›</a:t>
            </a:fld>
            <a:r>
              <a:rPr lang="de-AT"/>
              <a:t>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EB1CAB-DCAB-CB44-A12A-DE5928FCC4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8539" y="2112963"/>
            <a:ext cx="10174286" cy="4417200"/>
          </a:xfrm>
          <a:prstGeom prst="rect">
            <a:avLst/>
          </a:prstGeom>
        </p:spPr>
        <p:txBody>
          <a:bodyPr lIns="0" tIns="0" rIns="0" bIns="0" numCol="1" spcCol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000" baseline="0"/>
            </a:lvl1pPr>
            <a:lvl2pPr marL="325800" indent="0">
              <a:buSzPct val="80000"/>
              <a:buFontTx/>
              <a:buNone/>
              <a:defRPr baseline="0"/>
            </a:lvl2pPr>
            <a:lvl3pPr marL="914400" indent="0">
              <a:buFontTx/>
              <a:buNone/>
              <a:defRPr/>
            </a:lvl3pPr>
            <a:lvl4pPr marL="14400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normal text</a:t>
            </a:r>
            <a:endParaRPr lang="de-AT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54C9F6E-C57C-6F4D-B390-759EF7153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111" y="480491"/>
            <a:ext cx="8367913" cy="139192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5300"/>
              </a:lnSpc>
              <a:defRPr sz="53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0990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81F0394-05B6-A244-8367-0B9B6177C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2824" y="6159500"/>
            <a:ext cx="67786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1B79DD33-2DC2-4542-867B-4A057497A663}" type="slidenum">
              <a:rPr lang="de-AT"/>
              <a:pPr/>
              <a:t>‹#›</a:t>
            </a:fld>
            <a:r>
              <a:rPr lang="de-AT"/>
              <a:t>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EB1CAB-DCAB-CB44-A12A-DE5928FCC4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8538" y="2112963"/>
            <a:ext cx="10174287" cy="4417200"/>
          </a:xfrm>
          <a:prstGeom prst="rect">
            <a:avLst/>
          </a:prstGeom>
        </p:spPr>
        <p:txBody>
          <a:bodyPr lIns="0" tIns="0" rIns="0" bIns="0" numCol="1" spcCol="0"/>
          <a:lstStyle>
            <a:lvl1pPr marL="360000" indent="-360000">
              <a:lnSpc>
                <a:spcPts val="3000"/>
              </a:lnSpc>
              <a:spcBef>
                <a:spcPts val="1000"/>
              </a:spcBef>
              <a:buFontTx/>
              <a:buBlip>
                <a:blip r:embed="rId2"/>
              </a:buBlip>
              <a:defRPr sz="2000" baseline="0"/>
            </a:lvl1pPr>
            <a:lvl2pPr marL="721800" indent="-360000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 baseline="0"/>
            </a:lvl2pPr>
            <a:lvl3pPr>
              <a:buSzPct val="90000"/>
              <a:defRPr sz="1600"/>
            </a:lvl3pPr>
            <a:lvl4pPr marL="14400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 with bullet-point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9ACF1A-2B27-204F-8C65-FBD712CEA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111" y="480491"/>
            <a:ext cx="8367913" cy="139192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5300"/>
              </a:lnSpc>
              <a:defRPr sz="53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6753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ext with Bullets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81F0394-05B6-A244-8367-0B9B6177C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2824" y="6159500"/>
            <a:ext cx="67786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1B79DD33-2DC2-4542-867B-4A057497A663}" type="slidenum">
              <a:rPr lang="de-AT"/>
              <a:pPr/>
              <a:t>‹#›</a:t>
            </a:fld>
            <a:r>
              <a:rPr lang="de-AT"/>
              <a:t>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EB1CAB-DCAB-CB44-A12A-DE5928FCC4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8538" y="2112963"/>
            <a:ext cx="10174287" cy="4417200"/>
          </a:xfrm>
          <a:prstGeom prst="rect">
            <a:avLst/>
          </a:prstGeom>
        </p:spPr>
        <p:txBody>
          <a:bodyPr lIns="0" tIns="0" rIns="0" bIns="0" numCol="2" spcCol="540000"/>
          <a:lstStyle>
            <a:lvl1pPr marL="360000" indent="-360000">
              <a:lnSpc>
                <a:spcPts val="3000"/>
              </a:lnSpc>
              <a:spcBef>
                <a:spcPts val="1000"/>
              </a:spcBef>
              <a:buFontTx/>
              <a:buBlip>
                <a:blip r:embed="rId2"/>
              </a:buBlip>
              <a:defRPr sz="2000" baseline="0"/>
            </a:lvl1pPr>
            <a:lvl2pPr marL="721800" indent="-360000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 baseline="0"/>
            </a:lvl2pPr>
            <a:lvl3pPr>
              <a:buSzPct val="90000"/>
              <a:defRPr sz="1600"/>
            </a:lvl3pPr>
            <a:lvl4pPr marL="14400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 with bullet-point in  2 columns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AT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9ACF1A-2B27-204F-8C65-FBD712CEA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111" y="480491"/>
            <a:ext cx="8367913" cy="139192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5300"/>
              </a:lnSpc>
              <a:defRPr sz="53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3560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81F0394-05B6-A244-8367-0B9B6177C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2824" y="6159500"/>
            <a:ext cx="67786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1B79DD33-2DC2-4542-867B-4A057497A663}" type="slidenum">
              <a:rPr lang="de-AT"/>
              <a:pPr/>
              <a:t>‹#›</a:t>
            </a:fld>
            <a:r>
              <a:rPr lang="de-AT"/>
              <a:t>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EB1CAB-DCAB-CB44-A12A-DE5928FCC4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8539" y="2112963"/>
            <a:ext cx="3007404" cy="4417200"/>
          </a:xfrm>
          <a:prstGeom prst="rect">
            <a:avLst/>
          </a:prstGeom>
        </p:spPr>
        <p:txBody>
          <a:bodyPr lIns="0" tIns="0" rIns="0" bIns="0" numCol="1" spcCol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000" baseline="0"/>
            </a:lvl1pPr>
            <a:lvl2pPr marL="325800" indent="0">
              <a:buSzPct val="80000"/>
              <a:buFontTx/>
              <a:buNone/>
              <a:defRPr baseline="0"/>
            </a:lvl2pPr>
            <a:lvl3pPr marL="914400" indent="0">
              <a:buFontTx/>
              <a:buNone/>
              <a:defRPr/>
            </a:lvl3pPr>
            <a:lvl4pPr marL="14400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add text next to picture or table</a:t>
            </a:r>
            <a:endParaRPr lang="de-AT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417E85C-79AF-5D43-958E-202A8FB491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86263" y="2112963"/>
            <a:ext cx="6786561" cy="44116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AT"/>
              <a:t>Click to fill in picture or table</a:t>
            </a:r>
          </a:p>
          <a:p>
            <a:endParaRPr lang="de-A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BE6F05-6894-5D4C-B183-8A851F74B5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111" y="480491"/>
            <a:ext cx="8367913" cy="139192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5300"/>
              </a:lnSpc>
              <a:defRPr sz="53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6543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81F0394-05B6-A244-8367-0B9B6177C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2824" y="6159500"/>
            <a:ext cx="67786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1B79DD33-2DC2-4542-867B-4A057497A663}" type="slidenum">
              <a:rPr lang="de-AT"/>
              <a:pPr/>
              <a:t>‹#›</a:t>
            </a:fld>
            <a:r>
              <a:rPr lang="de-AT"/>
              <a:t>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417E85C-79AF-5D43-958E-202A8FB491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9111" y="2112963"/>
            <a:ext cx="10173713" cy="4411662"/>
          </a:xfrm>
          <a:prstGeom prst="rect">
            <a:avLst/>
          </a:prstGeom>
        </p:spPr>
        <p:txBody>
          <a:bodyPr/>
          <a:lstStyle/>
          <a:p>
            <a:r>
              <a:rPr lang="de-AT" dirty="0"/>
              <a:t>Click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fill</a:t>
            </a:r>
            <a:r>
              <a:rPr lang="de-AT" dirty="0"/>
              <a:t> in </a:t>
            </a:r>
            <a:r>
              <a:rPr lang="de-AT" dirty="0" err="1"/>
              <a:t>picture</a:t>
            </a:r>
            <a:r>
              <a:rPr lang="de-AT" dirty="0"/>
              <a:t> </a:t>
            </a:r>
            <a:r>
              <a:rPr lang="de-AT" dirty="0" err="1"/>
              <a:t>or</a:t>
            </a:r>
            <a:r>
              <a:rPr lang="de-AT" dirty="0"/>
              <a:t> </a:t>
            </a:r>
            <a:r>
              <a:rPr lang="de-AT" dirty="0" err="1"/>
              <a:t>table</a:t>
            </a:r>
            <a:endParaRPr lang="de-AT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0BEEBB-CC48-F24C-AE7C-674DFC7AA5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111" y="480491"/>
            <a:ext cx="8367913" cy="139192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5300"/>
              </a:lnSpc>
              <a:defRPr sz="53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58053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64605C-FB35-4340-9D62-9E849B8747C1}"/>
              </a:ext>
            </a:extLst>
          </p:cNvPr>
          <p:cNvSpPr txBox="1"/>
          <p:nvPr userDrawn="1"/>
        </p:nvSpPr>
        <p:spPr>
          <a:xfrm>
            <a:off x="8391689" y="3309547"/>
            <a:ext cx="3374379" cy="23915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Aft>
                <a:spcPts val="0"/>
              </a:spcAft>
            </a:pPr>
            <a:r>
              <a:rPr lang="en-US" b="1" spc="20" baseline="0" dirty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pc="20" baseline="0" dirty="0">
              <a:solidFill>
                <a:srgbClr val="45454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</a:pPr>
            <a:endParaRPr lang="en-US" spc="20" baseline="0" dirty="0">
              <a:solidFill>
                <a:srgbClr val="45454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en-US" spc="20" baseline="0" dirty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Raquel Diaz </a:t>
            </a:r>
            <a:r>
              <a:rPr lang="en-US" spc="20" baseline="0" dirty="0" err="1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Francia</a:t>
            </a:r>
            <a:br>
              <a:rPr lang="en-US" spc="20" baseline="0" dirty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pc="20" baseline="0" dirty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Vienna </a:t>
            </a:r>
            <a:r>
              <a:rPr lang="en-US" spc="20" baseline="0" dirty="0" err="1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BioCenter</a:t>
            </a:r>
            <a:r>
              <a:rPr lang="en-US" spc="20" baseline="0" dirty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>
              <a:spcAft>
                <a:spcPts val="0"/>
              </a:spcAft>
            </a:pPr>
            <a:endParaRPr lang="en-US" spc="20" baseline="0" dirty="0">
              <a:solidFill>
                <a:srgbClr val="45454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en-US" spc="20" baseline="0" dirty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Brand Manager</a:t>
            </a:r>
          </a:p>
          <a:p>
            <a:pPr algn="r">
              <a:spcAft>
                <a:spcPts val="0"/>
              </a:spcAft>
            </a:pPr>
            <a:r>
              <a:rPr lang="en-US" spc="20" baseline="0" dirty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+43 1 79730 3609</a:t>
            </a:r>
          </a:p>
          <a:p>
            <a:pPr algn="r">
              <a:spcAft>
                <a:spcPts val="0"/>
              </a:spcAft>
            </a:pPr>
            <a:r>
              <a:rPr lang="en-US" spc="20" baseline="0" dirty="0" err="1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raquel.diaz@vbc.ac.at</a:t>
            </a:r>
            <a:endParaRPr lang="en-US" spc="20" baseline="0" dirty="0">
              <a:solidFill>
                <a:srgbClr val="45454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en-US" spc="20" baseline="0" dirty="0" err="1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viennabiocenter.org</a:t>
            </a:r>
            <a:endParaRPr lang="de-AT" spc="2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555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DFAB6C92-202C-0543-A65F-FA7F8E6C6C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6471" y="2801468"/>
            <a:ext cx="3250922" cy="29829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lnSpc>
                <a:spcPts val="2400"/>
              </a:lnSpc>
              <a:spcBef>
                <a:spcPts val="0"/>
              </a:spcBef>
              <a:buFontTx/>
              <a:buNone/>
              <a:defRPr sz="1800"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1235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AA3179-8EE2-D341-9B8A-ED4E7D95E457}"/>
              </a:ext>
            </a:extLst>
          </p:cNvPr>
          <p:cNvSpPr/>
          <p:nvPr userDrawn="1"/>
        </p:nvSpPr>
        <p:spPr>
          <a:xfrm>
            <a:off x="0" y="1"/>
            <a:ext cx="8128800" cy="6857999"/>
          </a:xfrm>
          <a:prstGeom prst="rect">
            <a:avLst/>
          </a:prstGeom>
          <a:gradFill>
            <a:gsLst>
              <a:gs pos="13000">
                <a:srgbClr val="86BC25"/>
              </a:gs>
              <a:gs pos="100000">
                <a:srgbClr val="6DACDE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52CAE3-E0A8-8E41-84D9-C716C2F559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40" y="311113"/>
            <a:ext cx="2257107" cy="114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7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2C213A8-B656-6440-97F6-4FB854B0016E}"/>
              </a:ext>
            </a:extLst>
          </p:cNvPr>
          <p:cNvSpPr/>
          <p:nvPr userDrawn="1"/>
        </p:nvSpPr>
        <p:spPr>
          <a:xfrm>
            <a:off x="0" y="1"/>
            <a:ext cx="12192000" cy="1717199"/>
          </a:xfrm>
          <a:prstGeom prst="rect">
            <a:avLst/>
          </a:prstGeom>
          <a:gradFill>
            <a:gsLst>
              <a:gs pos="13000">
                <a:srgbClr val="86BC25"/>
              </a:gs>
              <a:gs pos="100000">
                <a:srgbClr val="6DACDE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3C0B17-F329-964F-BBE3-DDC3A34B650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40" y="310812"/>
            <a:ext cx="2257107" cy="11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96" r:id="rId3"/>
    <p:sldLayoutId id="2147483689" r:id="rId4"/>
    <p:sldLayoutId id="2147483690" r:id="rId5"/>
  </p:sldLayoutIdLst>
  <p:hf hdr="0" ftr="0" dt="0"/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55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AA3179-8EE2-D341-9B8A-ED4E7D95E457}"/>
              </a:ext>
            </a:extLst>
          </p:cNvPr>
          <p:cNvSpPr/>
          <p:nvPr userDrawn="1"/>
        </p:nvSpPr>
        <p:spPr>
          <a:xfrm>
            <a:off x="0" y="1"/>
            <a:ext cx="8128800" cy="6857999"/>
          </a:xfrm>
          <a:prstGeom prst="rect">
            <a:avLst/>
          </a:prstGeom>
          <a:gradFill>
            <a:gsLst>
              <a:gs pos="13000">
                <a:srgbClr val="86BC25"/>
              </a:gs>
              <a:gs pos="100000">
                <a:srgbClr val="6DACDE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52CAE3-E0A8-8E41-84D9-C716C2F559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40" y="311113"/>
            <a:ext cx="2257107" cy="11464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183617-397A-214F-8B8B-FDC6DDF83924}"/>
              </a:ext>
            </a:extLst>
          </p:cNvPr>
          <p:cNvSpPr txBox="1"/>
          <p:nvPr userDrawn="1"/>
        </p:nvSpPr>
        <p:spPr>
          <a:xfrm>
            <a:off x="982663" y="2873829"/>
            <a:ext cx="6547690" cy="307472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ts val="8500"/>
              </a:lnSpc>
            </a:pPr>
            <a:r>
              <a:rPr lang="de-AT" sz="8800" b="1" cap="all" spc="1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</a:p>
          <a:p>
            <a:pPr marL="216000">
              <a:lnSpc>
                <a:spcPts val="8500"/>
              </a:lnSpc>
            </a:pPr>
            <a:r>
              <a:rPr lang="de-AT" sz="8800" b="1" cap="all" spc="1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AT" sz="8800" b="1" cap="all" spc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!</a:t>
            </a:r>
            <a:endParaRPr lang="en-US" sz="8800" b="1" cap="all" spc="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19176" y="374957"/>
            <a:ext cx="8677224" cy="86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 dirty="0"/>
              <a:t>… Title …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19176" y="1881187"/>
            <a:ext cx="10153650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8956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800"/>
        </a:lnSpc>
        <a:spcBef>
          <a:spcPts val="2800"/>
        </a:spcBef>
        <a:buClr>
          <a:srgbClr val="D4000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800"/>
        </a:lnSpc>
        <a:spcBef>
          <a:spcPts val="1000"/>
        </a:spcBef>
        <a:buClr>
          <a:srgbClr val="D4000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800"/>
        </a:lnSpc>
        <a:spcBef>
          <a:spcPts val="1000"/>
        </a:spcBef>
        <a:buClr>
          <a:srgbClr val="D4000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800"/>
        </a:lnSpc>
        <a:spcBef>
          <a:spcPts val="1000"/>
        </a:spcBef>
        <a:buClr>
          <a:srgbClr val="D4000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800"/>
        </a:lnSpc>
        <a:spcBef>
          <a:spcPts val="1000"/>
        </a:spcBef>
        <a:buClr>
          <a:srgbClr val="D4000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185">
          <p15:clr>
            <a:srgbClr val="F26B43"/>
          </p15:clr>
        </p15:guide>
        <p15:guide id="4" pos="642">
          <p15:clr>
            <a:srgbClr val="F26B43"/>
          </p15:clr>
        </p15:guide>
        <p15:guide id="5" pos="7038">
          <p15:clr>
            <a:srgbClr val="F26B43"/>
          </p15:clr>
        </p15:guide>
        <p15:guide id="6" orient="horz" pos="41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viennabiocenter.org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204700" cy="1710047"/>
          </a:xfrm>
          <a:prstGeom prst="rect">
            <a:avLst/>
          </a:prstGeom>
          <a:gradFill flip="none" rotWithShape="1">
            <a:gsLst>
              <a:gs pos="15000">
                <a:srgbClr val="86BC25"/>
              </a:gs>
              <a:gs pos="100000">
                <a:srgbClr val="6DACD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FBDE53-97F7-4245-8099-B6BB619EA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urista" pitchFamily="50" charset="0"/>
              </a:rPr>
              <a:t>VIENNA BIOCENTER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27923F-6C2E-6B45-9B7D-A522340337F7}"/>
              </a:ext>
            </a:extLst>
          </p:cNvPr>
          <p:cNvSpPr txBox="1"/>
          <p:nvPr/>
        </p:nvSpPr>
        <p:spPr>
          <a:xfrm>
            <a:off x="5956751" y="6178000"/>
            <a:ext cx="4533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  <a:latin typeface="Purista" pitchFamily="50" charset="0"/>
                <a:hlinkClick r:id="rId2"/>
              </a:rPr>
              <a:t>www.viennabiocenter.org</a:t>
            </a:r>
            <a:r>
              <a:rPr lang="en-US" sz="2400" dirty="0">
                <a:solidFill>
                  <a:srgbClr val="92D050"/>
                </a:solidFill>
                <a:latin typeface="Purista" pitchFamily="50" charset="0"/>
              </a:rPr>
              <a:t> 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228" y="310252"/>
            <a:ext cx="2249424" cy="11460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98248" y="6624534"/>
            <a:ext cx="1195981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/>
              <a:t>Stand: Feb 2022</a:t>
            </a:r>
            <a:endParaRPr lang="de-AT" sz="800" dirty="0"/>
          </a:p>
        </p:txBody>
      </p:sp>
      <p:pic>
        <p:nvPicPr>
          <p:cNvPr id="9" name="Picture 10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CE77DA05-CF21-47F9-B0C2-4DA44E4AF8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" t="-323" r="-68" b="16446"/>
          <a:stretch/>
        </p:blipFill>
        <p:spPr>
          <a:xfrm>
            <a:off x="5915121" y="1714115"/>
            <a:ext cx="6299038" cy="2652978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364E41A-CFF7-4D31-9DFA-96EBB9E83A47}"/>
              </a:ext>
            </a:extLst>
          </p:cNvPr>
          <p:cNvSpPr>
            <a:spLocks noGrp="1"/>
          </p:cNvSpPr>
          <p:nvPr/>
        </p:nvSpPr>
        <p:spPr>
          <a:xfrm>
            <a:off x="291413" y="5285862"/>
            <a:ext cx="5664925" cy="448622"/>
          </a:xfrm>
          <a:prstGeom prst="rect">
            <a:avLst/>
          </a:prstGeom>
        </p:spPr>
        <p:txBody>
          <a:bodyPr lIns="0" tIns="0" rIns="0" bIns="0" numCol="1" spcCol="0" anchor="t"/>
          <a:lstStyle>
            <a:lvl1pPr marL="360000" indent="-36000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Tx/>
              <a:buBlip>
                <a:blip r:embed="rId5"/>
              </a:buBlip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1800" indent="-360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Arial,Sans-Serif"/>
            </a:pPr>
            <a:r>
              <a:rPr lang="en-US" b="1" dirty="0">
                <a:solidFill>
                  <a:srgbClr val="000000"/>
                </a:solidFill>
                <a:latin typeface="Purista" pitchFamily="50" charset="0"/>
                <a:cs typeface="Arial"/>
              </a:rPr>
              <a:t>38</a:t>
            </a:r>
            <a:r>
              <a:rPr lang="en-US" dirty="0">
                <a:solidFill>
                  <a:srgbClr val="000000"/>
                </a:solidFill>
                <a:latin typeface="Purista" pitchFamily="50" charset="0"/>
                <a:cs typeface="Arial"/>
              </a:rPr>
              <a:t> Biotech Companies</a:t>
            </a:r>
            <a:endParaRPr lang="en-US" dirty="0">
              <a:solidFill>
                <a:srgbClr val="000000"/>
              </a:solidFill>
              <a:latin typeface="Purista" pitchFamily="50" charset="0"/>
              <a:ea typeface="+mn-lt"/>
              <a:cs typeface="+mn-lt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84FC58-9CD8-4119-B048-3183B0193972}"/>
              </a:ext>
            </a:extLst>
          </p:cNvPr>
          <p:cNvSpPr>
            <a:spLocks noGrp="1"/>
          </p:cNvSpPr>
          <p:nvPr/>
        </p:nvSpPr>
        <p:spPr>
          <a:xfrm>
            <a:off x="291412" y="5736134"/>
            <a:ext cx="5948943" cy="441695"/>
          </a:xfrm>
          <a:prstGeom prst="rect">
            <a:avLst/>
          </a:prstGeom>
        </p:spPr>
        <p:txBody>
          <a:bodyPr lIns="0" tIns="0" rIns="0" bIns="0" numCol="1" spcCol="0" anchor="t"/>
          <a:lstStyle>
            <a:lvl1pPr marL="360000" indent="-36000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Tx/>
              <a:buBlip>
                <a:blip r:embed="rId5"/>
              </a:buBlip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1800" indent="-360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Arial,Sans-Serif"/>
            </a:pPr>
            <a:r>
              <a:rPr lang="en-US" b="1" dirty="0">
                <a:solidFill>
                  <a:srgbClr val="000000"/>
                </a:solidFill>
                <a:latin typeface="Purista" pitchFamily="50" charset="0"/>
                <a:cs typeface="Arial"/>
              </a:rPr>
              <a:t>13</a:t>
            </a:r>
            <a:r>
              <a:rPr lang="en-US" dirty="0">
                <a:solidFill>
                  <a:srgbClr val="000000"/>
                </a:solidFill>
                <a:latin typeface="Purista" pitchFamily="50" charset="0"/>
                <a:cs typeface="Arial"/>
              </a:rPr>
              <a:t> Shared Core Facilities, incl. Child Care Center</a:t>
            </a:r>
            <a:endParaRPr lang="en-US" dirty="0">
              <a:solidFill>
                <a:srgbClr val="000000"/>
              </a:solidFill>
              <a:latin typeface="Purista" pitchFamily="50" charset="0"/>
              <a:ea typeface="+mn-lt"/>
              <a:cs typeface="+mn-lt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4EEEA4C-14E8-4FD3-82A6-D96E14C2AA89}"/>
              </a:ext>
            </a:extLst>
          </p:cNvPr>
          <p:cNvSpPr>
            <a:spLocks noGrp="1"/>
          </p:cNvSpPr>
          <p:nvPr/>
        </p:nvSpPr>
        <p:spPr>
          <a:xfrm>
            <a:off x="291413" y="6172552"/>
            <a:ext cx="5664925" cy="448622"/>
          </a:xfrm>
          <a:prstGeom prst="rect">
            <a:avLst/>
          </a:prstGeom>
        </p:spPr>
        <p:txBody>
          <a:bodyPr lIns="0" tIns="0" rIns="0" bIns="0" numCol="1" spcCol="0" anchor="t"/>
          <a:lstStyle>
            <a:lvl1pPr marL="360000" indent="-36000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Tx/>
              <a:buBlip>
                <a:blip r:embed="rId5"/>
              </a:buBlip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1800" indent="-360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Arial,Sans-Serif"/>
            </a:pPr>
            <a:r>
              <a:rPr lang="en-US" b="1" dirty="0">
                <a:solidFill>
                  <a:srgbClr val="000000"/>
                </a:solidFill>
                <a:latin typeface="Purista" pitchFamily="50" charset="0"/>
                <a:cs typeface="Arial"/>
              </a:rPr>
              <a:t>2,685</a:t>
            </a:r>
            <a:r>
              <a:rPr lang="en-US" dirty="0">
                <a:solidFill>
                  <a:srgbClr val="000000"/>
                </a:solidFill>
                <a:latin typeface="Purista" pitchFamily="50" charset="0"/>
                <a:cs typeface="Arial"/>
              </a:rPr>
              <a:t> Staff: 78 nationalities</a:t>
            </a:r>
            <a:endParaRPr lang="en-US" dirty="0">
              <a:solidFill>
                <a:srgbClr val="000000"/>
              </a:solidFill>
              <a:latin typeface="Purista" pitchFamily="50" charset="0"/>
              <a:ea typeface="+mn-lt"/>
              <a:cs typeface="+mn-lt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B4DC704-848D-471B-94DD-5BDD9B00BF7B}"/>
              </a:ext>
            </a:extLst>
          </p:cNvPr>
          <p:cNvSpPr>
            <a:spLocks noGrp="1"/>
          </p:cNvSpPr>
          <p:nvPr/>
        </p:nvSpPr>
        <p:spPr>
          <a:xfrm>
            <a:off x="6449757" y="4551571"/>
            <a:ext cx="5637217" cy="1730167"/>
          </a:xfrm>
          <a:prstGeom prst="rect">
            <a:avLst/>
          </a:prstGeom>
        </p:spPr>
        <p:txBody>
          <a:bodyPr lIns="0" tIns="0" rIns="0" bIns="0" numCol="1" spcCol="0" anchor="t"/>
          <a:lstStyle>
            <a:lvl1pPr marL="360000" indent="-36000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Tx/>
              <a:buBlip>
                <a:blip r:embed="rId5"/>
              </a:buBlip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1800" indent="-360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Arial,Sans-Serif"/>
            </a:pPr>
            <a:r>
              <a:rPr lang="en-US" dirty="0">
                <a:solidFill>
                  <a:srgbClr val="000000"/>
                </a:solidFill>
                <a:latin typeface="Purista" pitchFamily="50" charset="0"/>
                <a:cs typeface="Arial"/>
              </a:rPr>
              <a:t>Training of International Talent:</a:t>
            </a:r>
            <a:endParaRPr lang="en-US" dirty="0">
              <a:solidFill>
                <a:srgbClr val="000000"/>
              </a:solidFill>
              <a:latin typeface="Purista" pitchFamily="50" charset="0"/>
              <a:ea typeface="+mn-lt"/>
              <a:cs typeface="+mn-lt"/>
            </a:endParaRPr>
          </a:p>
          <a:p>
            <a:pPr marL="721360" lvl="1" indent="-359410">
              <a:lnSpc>
                <a:spcPct val="100000"/>
              </a:lnSpc>
              <a:spcBef>
                <a:spcPts val="600"/>
              </a:spcBef>
              <a:buFont typeface="Symbol,Sans-Serif"/>
              <a:buChar char="-"/>
            </a:pPr>
            <a:r>
              <a:rPr lang="en-US" sz="2000" b="1" dirty="0">
                <a:solidFill>
                  <a:srgbClr val="000000"/>
                </a:solidFill>
                <a:latin typeface="Purista" pitchFamily="50" charset="0"/>
                <a:cs typeface="Arial"/>
              </a:rPr>
              <a:t> Summer School </a:t>
            </a:r>
            <a:r>
              <a:rPr lang="en-US" sz="2000" dirty="0">
                <a:solidFill>
                  <a:srgbClr val="000000"/>
                </a:solidFill>
                <a:latin typeface="Purista" pitchFamily="50" charset="0"/>
                <a:cs typeface="Arial"/>
              </a:rPr>
              <a:t>and </a:t>
            </a:r>
            <a:r>
              <a:rPr lang="en-US" sz="2000" b="1" dirty="0">
                <a:solidFill>
                  <a:srgbClr val="000000"/>
                </a:solidFill>
                <a:latin typeface="Purista" pitchFamily="50" charset="0"/>
                <a:cs typeface="Arial"/>
              </a:rPr>
              <a:t>Master programs  </a:t>
            </a:r>
            <a:endParaRPr lang="en-US" sz="2000" dirty="0">
              <a:solidFill>
                <a:srgbClr val="000000"/>
              </a:solidFill>
              <a:latin typeface="Purista" pitchFamily="50" charset="0"/>
              <a:ea typeface="+mn-lt"/>
              <a:cs typeface="+mn-lt"/>
            </a:endParaRPr>
          </a:p>
          <a:p>
            <a:pPr marL="721360" lvl="1" indent="-359410">
              <a:lnSpc>
                <a:spcPct val="100000"/>
              </a:lnSpc>
              <a:spcBef>
                <a:spcPts val="600"/>
              </a:spcBef>
              <a:buFont typeface="Symbol,Sans-Serif"/>
              <a:buChar char="-"/>
            </a:pPr>
            <a:r>
              <a:rPr lang="en-US" sz="2000" dirty="0">
                <a:solidFill>
                  <a:srgbClr val="000000"/>
                </a:solidFill>
                <a:latin typeface="Purista" pitchFamily="50" charset="0"/>
                <a:cs typeface="Arial"/>
              </a:rPr>
              <a:t> Research-driven</a:t>
            </a:r>
            <a:r>
              <a:rPr lang="en-US" sz="2000" b="1" dirty="0">
                <a:solidFill>
                  <a:srgbClr val="000000"/>
                </a:solidFill>
                <a:latin typeface="Purista" pitchFamily="50" charset="0"/>
                <a:cs typeface="Arial"/>
              </a:rPr>
              <a:t> PhD Program</a:t>
            </a:r>
            <a:endParaRPr lang="en-US" sz="2000" dirty="0">
              <a:solidFill>
                <a:srgbClr val="000000"/>
              </a:solidFill>
              <a:latin typeface="Purista" pitchFamily="50" charset="0"/>
              <a:ea typeface="+mn-lt"/>
              <a:cs typeface="+mn-lt"/>
            </a:endParaRPr>
          </a:p>
          <a:p>
            <a:pPr marL="721360" lvl="1" indent="-359410">
              <a:lnSpc>
                <a:spcPct val="100000"/>
              </a:lnSpc>
              <a:spcBef>
                <a:spcPts val="600"/>
              </a:spcBef>
              <a:buFont typeface="Symbol,Sans-Serif"/>
              <a:buChar char="-"/>
            </a:pPr>
            <a:r>
              <a:rPr lang="en-US" sz="2000" b="1" dirty="0">
                <a:solidFill>
                  <a:srgbClr val="000000"/>
                </a:solidFill>
                <a:latin typeface="Purista" pitchFamily="50" charset="0"/>
                <a:cs typeface="Arial"/>
              </a:rPr>
              <a:t> Postdoctoral Training</a:t>
            </a:r>
            <a:endParaRPr lang="en-US" sz="2000" dirty="0">
              <a:solidFill>
                <a:srgbClr val="000000"/>
              </a:solidFill>
              <a:latin typeface="Purista" pitchFamily="50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F42DB6B-9376-4A2C-9ABC-3376E082ADAC}"/>
              </a:ext>
            </a:extLst>
          </p:cNvPr>
          <p:cNvSpPr>
            <a:spLocks noGrp="1"/>
          </p:cNvSpPr>
          <p:nvPr/>
        </p:nvSpPr>
        <p:spPr>
          <a:xfrm>
            <a:off x="291414" y="2036973"/>
            <a:ext cx="4348744" cy="29909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lIns="0" tIns="0" rIns="0" bIns="0" numCol="1" spcCol="0"/>
          <a:lstStyle>
            <a:lvl1pPr marL="360000" indent="-360000" algn="l" defTabSz="914400" rtl="0" eaLnBrk="1" latinLnBrk="0" hangingPunct="1">
              <a:lnSpc>
                <a:spcPts val="3000"/>
              </a:lnSpc>
              <a:spcBef>
                <a:spcPts val="1000"/>
              </a:spcBef>
              <a:buFontTx/>
              <a:buBlip>
                <a:blip r:embed="rId5"/>
              </a:buBlip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1800" indent="-3600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de-AT" sz="1800" b="1" dirty="0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6 </a:t>
            </a:r>
            <a:r>
              <a:rPr lang="de-AT" sz="1800" dirty="0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Basic Research </a:t>
            </a:r>
            <a:r>
              <a:rPr lang="de-AT" sz="1800" dirty="0" err="1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Institutions</a:t>
            </a:r>
            <a:r>
              <a:rPr lang="de-AT" sz="1800" dirty="0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b="1" dirty="0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141 </a:t>
            </a:r>
            <a:r>
              <a:rPr lang="en-US" dirty="0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Research Groups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b="1" dirty="0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75</a:t>
            </a:r>
            <a:r>
              <a:rPr lang="en-US" dirty="0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 ERC Grants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b="1" dirty="0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280</a:t>
            </a:r>
            <a:r>
              <a:rPr lang="en-US" dirty="0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PostDocs</a:t>
            </a:r>
            <a:endParaRPr lang="en-US" dirty="0">
              <a:solidFill>
                <a:srgbClr val="000000"/>
              </a:solidFill>
              <a:latin typeface="Purista" pitchFamily="50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b="1" dirty="0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386</a:t>
            </a:r>
            <a:r>
              <a:rPr lang="en-US" dirty="0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 PhD students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b="1" dirty="0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32</a:t>
            </a:r>
            <a:r>
              <a:rPr lang="en-US" dirty="0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 EMBO members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AT" b="1" dirty="0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13</a:t>
            </a:r>
            <a:r>
              <a:rPr lang="de-AT" dirty="0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Wittgenstein Awards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AT" b="1" dirty="0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1 </a:t>
            </a:r>
            <a:r>
              <a:rPr lang="de-AT" dirty="0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Breakthrough </a:t>
            </a:r>
            <a:r>
              <a:rPr lang="en-US" dirty="0">
                <a:solidFill>
                  <a:srgbClr val="000000"/>
                </a:solidFill>
                <a:latin typeface="Purista" pitchFamily="50" charset="0"/>
                <a:cs typeface="Arial" panose="020B0604020202020204" pitchFamily="34" charset="0"/>
              </a:rPr>
              <a:t>Prize</a:t>
            </a:r>
          </a:p>
        </p:txBody>
      </p:sp>
    </p:spTree>
    <p:extLst>
      <p:ext uri="{BB962C8B-B14F-4D97-AF65-F5344CB8AC3E}">
        <p14:creationId xmlns:p14="http://schemas.microsoft.com/office/powerpoint/2010/main" val="1748237791"/>
      </p:ext>
    </p:extLst>
  </p:cSld>
  <p:clrMapOvr>
    <a:masterClrMapping/>
  </p:clrMapOvr>
</p:sld>
</file>

<file path=ppt/theme/theme1.xml><?xml version="1.0" encoding="utf-8"?>
<a:theme xmlns:a="http://schemas.openxmlformats.org/drawingml/2006/main" name="TITEL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bc_powerpoint_02.pptx" id="{B9E9B423-9AFE-E246-BEBD-10EEED542429}" vid="{7A7C4BC4-BC99-4D46-8FAC-E121B03575EB}"/>
    </a:ext>
  </a:extLst>
</a:theme>
</file>

<file path=ppt/theme/theme2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bc_powerpoint_02.pptx" id="{B9E9B423-9AFE-E246-BEBD-10EEED542429}" vid="{3C372F88-5090-274C-9360-A62C7A3097FE}"/>
    </a:ext>
  </a:extLst>
</a:theme>
</file>

<file path=ppt/theme/theme3.xml><?xml version="1.0" encoding="utf-8"?>
<a:theme xmlns:a="http://schemas.openxmlformats.org/drawingml/2006/main" name="THANK YOU!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bc_powerpoint_02.pptx" id="{B9E9B423-9AFE-E246-BEBD-10EEED542429}" vid="{BE92D884-4B6E-ED42-A936-34172C707322}"/>
    </a:ext>
  </a:extLst>
</a:theme>
</file>

<file path=ppt/theme/theme4.xml><?xml version="1.0" encoding="utf-8"?>
<a:theme xmlns:a="http://schemas.openxmlformats.org/drawingml/2006/main" name="Layouts - Main">
  <a:themeElements>
    <a:clrScheme name="IMP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3000F"/>
      </a:accent1>
      <a:accent2>
        <a:srgbClr val="BCCF00"/>
      </a:accent2>
      <a:accent3>
        <a:srgbClr val="0AA637"/>
      </a:accent3>
      <a:accent4>
        <a:srgbClr val="2B8C37"/>
      </a:accent4>
      <a:accent5>
        <a:srgbClr val="2BB5EA"/>
      </a:accent5>
      <a:accent6>
        <a:srgbClr val="007CC5"/>
      </a:accent6>
      <a:hlink>
        <a:srgbClr val="2BB5EA"/>
      </a:hlink>
      <a:folHlink>
        <a:srgbClr val="007CC5"/>
      </a:folHlink>
    </a:clrScheme>
    <a:fontScheme name="IMP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0800">
          <a:solidFill>
            <a:schemeClr val="accent2"/>
          </a:solidFill>
          <a:miter lim="800000"/>
        </a:ln>
      </a:spPr>
      <a:bodyPr rtlCol="0" anchor="t"/>
      <a:lstStyle>
        <a:defPPr>
          <a:defRPr sz="2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ts val="2800"/>
          </a:lnSpc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2ab499bd-416c-4ac8-a64e-f07bba158da6">None</Status>
    <eb94f8a3c090467e928a46741a09909f xmlns="2ab499bd-416c-4ac8-a64e-f07bba158da6">
      <Terms xmlns="http://schemas.microsoft.com/office/infopath/2007/PartnerControls"/>
    </eb94f8a3c090467e928a46741a09909f>
    <Comment xmlns="2ab499bd-416c-4ac8-a64e-f07bba158da6" xsi:nil="true"/>
    <Year xmlns="2ab499bd-416c-4ac8-a64e-f07bba158da6">2021</Year>
    <libname xmlns="a5751d21-0524-4aa1-97e0-a8e76da0bcda">SIM Library</libname>
    <cat xmlns="2ab499bd-416c-4ac8-a64e-f07bba158da6">17</cat>
    <TaxCatchAll xmlns="dcc83cb6-52b2-40ca-ad15-41f9df22c9dc"/>
    <subcat xmlns="2ab499bd-416c-4ac8-a64e-f07bba158da6">80</subca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EBD2EC7A21574A82CA0B40A1FBD79C" ma:contentTypeVersion="33" ma:contentTypeDescription="Create a new document." ma:contentTypeScope="" ma:versionID="8e4d7447534fba0d1b66099edd48254e">
  <xsd:schema xmlns:xsd="http://www.w3.org/2001/XMLSchema" xmlns:xs="http://www.w3.org/2001/XMLSchema" xmlns:p="http://schemas.microsoft.com/office/2006/metadata/properties" xmlns:ns2="2ab499bd-416c-4ac8-a64e-f07bba158da6" xmlns:ns3="a5751d21-0524-4aa1-97e0-a8e76da0bcda" xmlns:ns4="9dde1ba2-56c5-42f2-92be-b8b8a71b35ce" xmlns:ns5="dcc83cb6-52b2-40ca-ad15-41f9df22c9dc" xmlns:ns6="ef6ac189-25be-4c42-b0a8-c9a88435cdd9" targetNamespace="http://schemas.microsoft.com/office/2006/metadata/properties" ma:root="true" ma:fieldsID="154ad684e79466776f60f6bc785ddf76" ns2:_="" ns3:_="" ns4:_="" ns5:_="" ns6:_="">
    <xsd:import namespace="2ab499bd-416c-4ac8-a64e-f07bba158da6"/>
    <xsd:import namespace="a5751d21-0524-4aa1-97e0-a8e76da0bcda"/>
    <xsd:import namespace="9dde1ba2-56c5-42f2-92be-b8b8a71b35ce"/>
    <xsd:import namespace="dcc83cb6-52b2-40ca-ad15-41f9df22c9dc"/>
    <xsd:import namespace="ef6ac189-25be-4c42-b0a8-c9a88435cdd9"/>
    <xsd:element name="properties">
      <xsd:complexType>
        <xsd:sequence>
          <xsd:element name="documentManagement">
            <xsd:complexType>
              <xsd:all>
                <xsd:element ref="ns2:cat"/>
                <xsd:element ref="ns2:subcat"/>
                <xsd:element ref="ns2:Year" minOccurs="0"/>
                <xsd:element ref="ns2:Status" minOccurs="0"/>
                <xsd:element ref="ns2:Comment" minOccurs="0"/>
                <xsd:element ref="ns3:libname" minOccurs="0"/>
                <xsd:element ref="ns2:MediaServiceMetadata" minOccurs="0"/>
                <xsd:element ref="ns2:MediaServiceFastMetadata" minOccurs="0"/>
                <xsd:element ref="ns4:SharedWithUsers" minOccurs="0"/>
                <xsd:element ref="ns4:SharedWithDetails" minOccurs="0"/>
                <xsd:element ref="ns5:TaxCatchAll" minOccurs="0"/>
                <xsd:element ref="ns2:eb94f8a3c090467e928a46741a09909f" minOccurs="0"/>
                <xsd:element ref="ns6:MediaServiceDateTaken" minOccurs="0"/>
                <xsd:element ref="ns6:MediaServiceAutoTags" minOccurs="0"/>
                <xsd:element ref="ns6:MediaServiceOCR" minOccurs="0"/>
                <xsd:element ref="ns6:MediaServiceGenerationTime" minOccurs="0"/>
                <xsd:element ref="ns6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b499bd-416c-4ac8-a64e-f07bba158da6" elementFormDefault="qualified">
    <xsd:import namespace="http://schemas.microsoft.com/office/2006/documentManagement/types"/>
    <xsd:import namespace="http://schemas.microsoft.com/office/infopath/2007/PartnerControls"/>
    <xsd:element name="cat" ma:index="1" ma:displayName="Category" ma:list="{7d15a321-6eb2-4801-b33e-085436f36168}" ma:internalName="cat" ma:readOnly="false" ma:showField="Title">
      <xsd:simpleType>
        <xsd:restriction base="dms:Lookup"/>
      </xsd:simpleType>
    </xsd:element>
    <xsd:element name="subcat" ma:index="2" ma:displayName="Subcategory" ma:list="{45db6b55-2572-4306-883f-3a2986009c9a}" ma:internalName="subcat" ma:readOnly="false" ma:showField="Title">
      <xsd:simpleType>
        <xsd:restriction base="dms:Lookup"/>
      </xsd:simpleType>
    </xsd:element>
    <xsd:element name="Year" ma:index="5" nillable="true" ma:displayName="Year" ma:default="2020" ma:format="Dropdown" ma:internalName="Year" ma:readOnly="false">
      <xsd:simpleType>
        <xsd:restriction base="dms:Choice">
          <xsd:enumeration value="2000"/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</xsd:restriction>
      </xsd:simpleType>
    </xsd:element>
    <xsd:element name="Status" ma:index="6" nillable="true" ma:displayName="Status" ma:default="None" ma:format="Dropdown" ma:internalName="Status" ma:readOnly="false">
      <xsd:simpleType>
        <xsd:restriction base="dms:Choice">
          <xsd:enumeration value="None"/>
          <xsd:enumeration value="Source"/>
          <xsd:enumeration value="Draft"/>
          <xsd:enumeration value="Final"/>
        </xsd:restriction>
      </xsd:simpleType>
    </xsd:element>
    <xsd:element name="Comment" ma:index="7" nillable="true" ma:displayName="Comment" ma:internalName="Comment" ma:readOnly="false">
      <xsd:simpleType>
        <xsd:restriction base="dms:Note">
          <xsd:maxLength value="255"/>
        </xsd:restriction>
      </xsd:simpleType>
    </xsd:element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eb94f8a3c090467e928a46741a09909f" ma:index="22" nillable="true" ma:taxonomy="true" ma:internalName="eb94f8a3c090467e928a46741a09909f" ma:taxonomyFieldName="Tag" ma:displayName="Tags" ma:default="" ma:fieldId="{eb94f8a3-c090-467e-928a-46741a09909f}" ma:taxonomyMulti="true" ma:sspId="68f1e685-fb65-47b2-95aa-c6108b8446f1" ma:termSetId="876c5d14-4c1f-47db-97bd-ce9d34ea8731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751d21-0524-4aa1-97e0-a8e76da0bcda" elementFormDefault="qualified">
    <xsd:import namespace="http://schemas.microsoft.com/office/2006/documentManagement/types"/>
    <xsd:import namespace="http://schemas.microsoft.com/office/infopath/2007/PartnerControls"/>
    <xsd:element name="libname" ma:index="14" nillable="true" ma:displayName="libname" ma:default="SIM Library" ma:hidden="true" ma:internalName="libnam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e1ba2-56c5-42f2-92be-b8b8a71b35c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83cb6-52b2-40ca-ad15-41f9df22c9dc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6dccfe62-de79-4090-8a49-005fbaa29261}" ma:internalName="TaxCatchAll" ma:showField="CatchAllData" ma:web="a5751d21-0524-4aa1-97e0-a8e76da0bc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6ac189-25be-4c42-b0a8-c9a88435cdd9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4" nillable="true" ma:displayName="Tags" ma:internalName="MediaServiceAutoTags" ma:readOnly="true">
      <xsd:simpleType>
        <xsd:restriction base="dms:Text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EC98E1-E437-4CDE-A8DF-E5C886B0F3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61EF87-FBA9-4F93-9E9C-61C357DC1BDB}">
  <ds:schemaRefs>
    <ds:schemaRef ds:uri="http://schemas.openxmlformats.org/package/2006/metadata/core-properties"/>
    <ds:schemaRef ds:uri="dcc83cb6-52b2-40ca-ad15-41f9df22c9dc"/>
    <ds:schemaRef ds:uri="http://purl.org/dc/elements/1.1/"/>
    <ds:schemaRef ds:uri="http://schemas.microsoft.com/office/2006/documentManagement/types"/>
    <ds:schemaRef ds:uri="2ab499bd-416c-4ac8-a64e-f07bba158da6"/>
    <ds:schemaRef ds:uri="9dde1ba2-56c5-42f2-92be-b8b8a71b35ce"/>
    <ds:schemaRef ds:uri="http://schemas.microsoft.com/office/infopath/2007/PartnerControls"/>
    <ds:schemaRef ds:uri="http://schemas.microsoft.com/office/2006/metadata/properties"/>
    <ds:schemaRef ds:uri="http://purl.org/dc/terms/"/>
    <ds:schemaRef ds:uri="a5751d21-0524-4aa1-97e0-a8e76da0bcd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9AE2380-4855-4894-98C6-BDAE0499CC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b499bd-416c-4ac8-a64e-f07bba158da6"/>
    <ds:schemaRef ds:uri="a5751d21-0524-4aa1-97e0-a8e76da0bcda"/>
    <ds:schemaRef ds:uri="9dde1ba2-56c5-42f2-92be-b8b8a71b35ce"/>
    <ds:schemaRef ds:uri="dcc83cb6-52b2-40ca-ad15-41f9df22c9dc"/>
    <ds:schemaRef ds:uri="ef6ac189-25be-4c42-b0a8-c9a88435cd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TITEL MASTER</Template>
  <TotalTime>0</TotalTime>
  <Words>71</Words>
  <Application>Microsoft Office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Arial,Sans-Serif</vt:lpstr>
      <vt:lpstr>Calibri</vt:lpstr>
      <vt:lpstr>Georgia</vt:lpstr>
      <vt:lpstr>Purista</vt:lpstr>
      <vt:lpstr>Symbol</vt:lpstr>
      <vt:lpstr>Symbol,Sans-Serif</vt:lpstr>
      <vt:lpstr>TITEL MASTER</vt:lpstr>
      <vt:lpstr>CONTENT</vt:lpstr>
      <vt:lpstr>THANK YOU!</vt:lpstr>
      <vt:lpstr>Layouts - Main</vt:lpstr>
      <vt:lpstr>VIENNA BIOCENTER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Ördög</dc:creator>
  <cp:lastModifiedBy>Thoss,Michaela</cp:lastModifiedBy>
  <cp:revision>199</cp:revision>
  <cp:lastPrinted>2018-03-23T10:31:36Z</cp:lastPrinted>
  <dcterms:created xsi:type="dcterms:W3CDTF">2018-02-23T09:30:02Z</dcterms:created>
  <dcterms:modified xsi:type="dcterms:W3CDTF">2022-02-17T13:45:16Z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0x01010012EBD2EC7A21574A82CA0B40A1FBD79C</vt:lpwstr>
  </property>
  <property fmtid="{D5CDD505-2E9C-101B-9397-08002B2CF9AE}" pid="3" name="Tag">
    <vt:lpwstr/>
  </property>
</Properties>
</file>